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837" r:id="rId4"/>
  </p:sldMasterIdLst>
  <p:notesMasterIdLst>
    <p:notesMasterId r:id="rId6"/>
  </p:notesMasterIdLst>
  <p:handoutMasterIdLst>
    <p:handoutMasterId r:id="rId7"/>
  </p:handoutMasterIdLst>
  <p:sldIdLst>
    <p:sldId id="451" r:id="rId5"/>
  </p:sldIdLst>
  <p:sldSz cx="9144000" cy="5143500" type="screen16x9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1pPr>
    <a:lvl2pPr marL="342900" algn="l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2pPr>
    <a:lvl3pPr marL="685800" algn="l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3pPr>
    <a:lvl4pPr marL="1028700" algn="l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4pPr>
    <a:lvl5pPr marL="1371600" algn="l" rtl="0" fontAlgn="base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5pPr>
    <a:lvl6pPr marL="1714500" algn="l" defTabSz="685800" rtl="0" eaLnBrk="1" latinLnBrk="0" hangingPunct="1">
      <a:defRPr sz="1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6pPr>
    <a:lvl7pPr marL="2057400" algn="l" defTabSz="685800" rtl="0" eaLnBrk="1" latinLnBrk="0" hangingPunct="1">
      <a:defRPr sz="1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7pPr>
    <a:lvl8pPr marL="2400300" algn="l" defTabSz="685800" rtl="0" eaLnBrk="1" latinLnBrk="0" hangingPunct="1">
      <a:defRPr sz="1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8pPr>
    <a:lvl9pPr marL="2743200" algn="l" defTabSz="685800" rtl="0" eaLnBrk="1" latinLnBrk="0" hangingPunct="1">
      <a:defRPr sz="1800" kern="1200">
        <a:solidFill>
          <a:schemeClr val="tx1"/>
        </a:solidFill>
        <a:latin typeface="Arial" charset="0"/>
        <a:ea typeface="ＭＳ Ｐゴシック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E6E9"/>
    <a:srgbClr val="267CCA"/>
    <a:srgbClr val="1F5B92"/>
    <a:srgbClr val="7F7F7F"/>
    <a:srgbClr val="575555"/>
    <a:srgbClr val="FF0000"/>
    <a:srgbClr val="1A3C6C"/>
    <a:srgbClr val="1B3D6C"/>
    <a:srgbClr val="1A5DAD"/>
    <a:srgbClr val="010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5" autoAdjust="0"/>
    <p:restoredTop sz="95726" autoAdjust="0"/>
  </p:normalViewPr>
  <p:slideViewPr>
    <p:cSldViewPr snapToGrid="0">
      <p:cViewPr varScale="1">
        <p:scale>
          <a:sx n="215" d="100"/>
          <a:sy n="215" d="100"/>
        </p:scale>
        <p:origin x="192" y="19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920" y="15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579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579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fld id="{9301CC6A-B4E8-405F-AE79-859651258F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23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579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02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711" y="4416426"/>
            <a:ext cx="5028579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579" y="8831264"/>
            <a:ext cx="2972421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80" charset="-128"/>
                <a:cs typeface="+mn-cs"/>
              </a:defRPr>
            </a:lvl1pPr>
          </a:lstStyle>
          <a:p>
            <a:pPr>
              <a:defRPr/>
            </a:pPr>
            <a:fld id="{B7B05DEF-6DE7-4BF9-8DBB-FF904A788E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80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pitchFamily="80" charset="-128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72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28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B3D6C"/>
        </a:buClr>
        <a:buFont typeface="Wingdings" charset="2"/>
        <a:buChar char="Ø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B3D6C"/>
        </a:buClr>
        <a:buFont typeface="Wingdings" charset="2"/>
        <a:buChar char="Ø"/>
        <a:defRPr sz="21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B3D6C"/>
        </a:buClr>
        <a:buFont typeface="Wingdings" charset="2"/>
        <a:buChar char="Ø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B3D6C"/>
        </a:buClr>
        <a:buFont typeface="Wingdings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B3D6C"/>
        </a:buClr>
        <a:buFont typeface="Wingdings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86EAC73A-8F84-3D56-55A9-5F1299B70525}"/>
              </a:ext>
            </a:extLst>
          </p:cNvPr>
          <p:cNvGrpSpPr/>
          <p:nvPr/>
        </p:nvGrpSpPr>
        <p:grpSpPr>
          <a:xfrm>
            <a:off x="1440217" y="2294129"/>
            <a:ext cx="500941" cy="549447"/>
            <a:chOff x="2054218" y="2811566"/>
            <a:chExt cx="810827" cy="889339"/>
          </a:xfrm>
        </p:grpSpPr>
        <p:pic>
          <p:nvPicPr>
            <p:cNvPr id="1030" name="Picture 6" descr="Airbus Logo vector by WindyThePlaneh on DeviantArt">
              <a:extLst>
                <a:ext uri="{FF2B5EF4-FFF2-40B4-BE49-F238E27FC236}">
                  <a16:creationId xmlns:a16="http://schemas.microsoft.com/office/drawing/2014/main" id="{01F2B1D8-0B52-A439-FBA1-55AE65C014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218" y="3057329"/>
              <a:ext cx="810827" cy="643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B7D4774-7620-99E6-B6FB-B1DA9F2491A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62573" y="2811566"/>
              <a:ext cx="1" cy="228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68DF18DD-1A51-4A42-4C01-BC8888B6A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" t="2164" r="843" b="2328"/>
          <a:stretch/>
        </p:blipFill>
        <p:spPr>
          <a:xfrm>
            <a:off x="1080557" y="2865735"/>
            <a:ext cx="1215067" cy="6666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E5F0E804-8F09-632A-9AC4-48F8B07BD3A1}"/>
              </a:ext>
            </a:extLst>
          </p:cNvPr>
          <p:cNvGrpSpPr/>
          <p:nvPr/>
        </p:nvGrpSpPr>
        <p:grpSpPr>
          <a:xfrm>
            <a:off x="2472121" y="1471602"/>
            <a:ext cx="564492" cy="599545"/>
            <a:chOff x="3572877" y="1486567"/>
            <a:chExt cx="913692" cy="970428"/>
          </a:xfrm>
        </p:grpSpPr>
        <p:pic>
          <p:nvPicPr>
            <p:cNvPr id="1032" name="Picture 8" descr="Geospatial Analytics &amp; Intelligence | Earth-i">
              <a:extLst>
                <a:ext uri="{FF2B5EF4-FFF2-40B4-BE49-F238E27FC236}">
                  <a16:creationId xmlns:a16="http://schemas.microsoft.com/office/drawing/2014/main" id="{5BC2E6F3-7038-A95A-A43C-D843141F8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877" y="1486567"/>
              <a:ext cx="913692" cy="84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CE1468F9-0623-BD86-BBAC-3FA57EC00F8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88430" y="2228395"/>
              <a:ext cx="1" cy="228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822F3F0A-5BCE-DA52-93A4-B19D40D726EB}"/>
              </a:ext>
            </a:extLst>
          </p:cNvPr>
          <p:cNvGrpSpPr>
            <a:grpSpLocks noChangeAspect="1"/>
          </p:cNvGrpSpPr>
          <p:nvPr/>
        </p:nvGrpSpPr>
        <p:grpSpPr>
          <a:xfrm>
            <a:off x="2354137" y="1065899"/>
            <a:ext cx="819477" cy="461919"/>
            <a:chOff x="2050793" y="794518"/>
            <a:chExt cx="2694154" cy="1518629"/>
          </a:xfrm>
        </p:grpSpPr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5ECBA483-4115-8E46-8501-5192E6C27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0512"/>
            <a:stretch/>
          </p:blipFill>
          <p:spPr>
            <a:xfrm>
              <a:off x="2050793" y="794518"/>
              <a:ext cx="1347077" cy="1518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37" name="Picture 1036" descr="A multicolored relief of a hole&#10;&#10;Description automatically generated">
              <a:extLst>
                <a:ext uri="{FF2B5EF4-FFF2-40B4-BE49-F238E27FC236}">
                  <a16:creationId xmlns:a16="http://schemas.microsoft.com/office/drawing/2014/main" id="{0D5C3E71-9E42-D28A-81F3-6807A403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866" t="2409" r="21068" b="13036"/>
            <a:stretch/>
          </p:blipFill>
          <p:spPr>
            <a:xfrm>
              <a:off x="3397870" y="794518"/>
              <a:ext cx="1347077" cy="1518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45A2F953-68A9-D829-C74A-4CFC983E9472}"/>
              </a:ext>
            </a:extLst>
          </p:cNvPr>
          <p:cNvGrpSpPr/>
          <p:nvPr/>
        </p:nvGrpSpPr>
        <p:grpSpPr>
          <a:xfrm>
            <a:off x="2607301" y="2296887"/>
            <a:ext cx="582231" cy="611994"/>
            <a:chOff x="3950955" y="2822380"/>
            <a:chExt cx="942404" cy="990578"/>
          </a:xfrm>
        </p:grpSpPr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E61FC1A5-32D3-61E1-DAA0-E23B16923A9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60658" y="2822380"/>
              <a:ext cx="1" cy="228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48" name="Picture 14">
              <a:extLst>
                <a:ext uri="{FF2B5EF4-FFF2-40B4-BE49-F238E27FC236}">
                  <a16:creationId xmlns:a16="http://schemas.microsoft.com/office/drawing/2014/main" id="{6975E28E-631E-D631-C838-7C251813A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955" y="3024783"/>
              <a:ext cx="942404" cy="78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FCAE6FD1-232C-2599-EFC9-4B13D72EBC28}"/>
              </a:ext>
            </a:extLst>
          </p:cNvPr>
          <p:cNvGrpSpPr>
            <a:grpSpLocks noChangeAspect="1"/>
          </p:cNvGrpSpPr>
          <p:nvPr/>
        </p:nvGrpSpPr>
        <p:grpSpPr>
          <a:xfrm>
            <a:off x="3911673" y="2294648"/>
            <a:ext cx="845983" cy="1403233"/>
            <a:chOff x="6275832" y="2818756"/>
            <a:chExt cx="1412881" cy="2343545"/>
          </a:xfrm>
        </p:grpSpPr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E09D1A4C-C3DE-4A14-4509-C650305D7CE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88711" y="2818756"/>
              <a:ext cx="2" cy="228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54" name="Picture 1053" descr="A cover of a book&#10;&#10;Description automatically generated">
              <a:extLst>
                <a:ext uri="{FF2B5EF4-FFF2-40B4-BE49-F238E27FC236}">
                  <a16:creationId xmlns:a16="http://schemas.microsoft.com/office/drawing/2014/main" id="{BB0D3141-D0DD-951A-1B9C-CB7DA4F14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5832" y="3057330"/>
              <a:ext cx="1403315" cy="21049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0B44B6F9-6DEE-4CE7-F713-56DC10F4378B}"/>
              </a:ext>
            </a:extLst>
          </p:cNvPr>
          <p:cNvGrpSpPr/>
          <p:nvPr/>
        </p:nvGrpSpPr>
        <p:grpSpPr>
          <a:xfrm>
            <a:off x="4860481" y="2294129"/>
            <a:ext cx="1223119" cy="1308214"/>
            <a:chOff x="7428683" y="2817916"/>
            <a:chExt cx="1979751" cy="2117485"/>
          </a:xfrm>
        </p:grpSpPr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0A3959E1-EF37-4B06-23B3-E01E6FC08D29}"/>
                </a:ext>
              </a:extLst>
            </p:cNvPr>
            <p:cNvGrpSpPr/>
            <p:nvPr/>
          </p:nvGrpSpPr>
          <p:grpSpPr>
            <a:xfrm>
              <a:off x="7428683" y="2817916"/>
              <a:ext cx="1979751" cy="1476750"/>
              <a:chOff x="7452279" y="2817916"/>
              <a:chExt cx="1979751" cy="1476750"/>
            </a:xfrm>
          </p:grpSpPr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0B3891F2-2FED-BD4B-3BA5-B5572AD469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356887" y="2817916"/>
                <a:ext cx="1" cy="2286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058" name="Picture 1057">
                <a:extLst>
                  <a:ext uri="{FF2B5EF4-FFF2-40B4-BE49-F238E27FC236}">
                    <a16:creationId xmlns:a16="http://schemas.microsoft.com/office/drawing/2014/main" id="{45E65746-6803-E582-B534-F5F39567C1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9361" t="28121" r="39288" b="15658"/>
              <a:stretch/>
            </p:blipFill>
            <p:spPr>
              <a:xfrm>
                <a:off x="7452279" y="3050979"/>
                <a:ext cx="1979751" cy="12436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061" name="Picture 16">
              <a:extLst>
                <a:ext uri="{FF2B5EF4-FFF2-40B4-BE49-F238E27FC236}">
                  <a16:creationId xmlns:a16="http://schemas.microsoft.com/office/drawing/2014/main" id="{32BC8405-9E58-EE2A-B9BF-50F69A546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720" y="4322837"/>
              <a:ext cx="695563" cy="612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DB1351D4-C4C3-8614-3F4F-04905003A3F7}"/>
              </a:ext>
            </a:extLst>
          </p:cNvPr>
          <p:cNvGrpSpPr/>
          <p:nvPr/>
        </p:nvGrpSpPr>
        <p:grpSpPr>
          <a:xfrm>
            <a:off x="2027523" y="1516884"/>
            <a:ext cx="242411" cy="550640"/>
            <a:chOff x="2922001" y="1559883"/>
            <a:chExt cx="392368" cy="891270"/>
          </a:xfrm>
        </p:grpSpPr>
        <p:pic>
          <p:nvPicPr>
            <p:cNvPr id="1063" name="Picture 18">
              <a:extLst>
                <a:ext uri="{FF2B5EF4-FFF2-40B4-BE49-F238E27FC236}">
                  <a16:creationId xmlns:a16="http://schemas.microsoft.com/office/drawing/2014/main" id="{767DD612-D3A3-81D0-BDAC-E2D09D557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2001" y="1559883"/>
              <a:ext cx="392368" cy="64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933394AF-9DC1-7371-6AFD-3D3183697F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27439" y="2222553"/>
              <a:ext cx="1" cy="228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7623145-87DF-3194-1AB5-A625F56F066C}"/>
              </a:ext>
            </a:extLst>
          </p:cNvPr>
          <p:cNvGrpSpPr/>
          <p:nvPr/>
        </p:nvGrpSpPr>
        <p:grpSpPr>
          <a:xfrm>
            <a:off x="3639555" y="1645392"/>
            <a:ext cx="448858" cy="422686"/>
            <a:chOff x="5621770" y="1767866"/>
            <a:chExt cx="726526" cy="684163"/>
          </a:xfrm>
        </p:grpSpPr>
        <p:pic>
          <p:nvPicPr>
            <p:cNvPr id="1039" name="Picture 12">
              <a:extLst>
                <a:ext uri="{FF2B5EF4-FFF2-40B4-BE49-F238E27FC236}">
                  <a16:creationId xmlns:a16="http://schemas.microsoft.com/office/drawing/2014/main" id="{66FD282E-BB47-7BCC-A9E7-4CBCA20E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770" y="1767866"/>
              <a:ext cx="726526" cy="45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5C91A8B4-2489-2273-E50D-C871620C71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985033" y="2223429"/>
              <a:ext cx="1" cy="228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10" name="Group 1109">
            <a:extLst>
              <a:ext uri="{FF2B5EF4-FFF2-40B4-BE49-F238E27FC236}">
                <a16:creationId xmlns:a16="http://schemas.microsoft.com/office/drawing/2014/main" id="{C9C36BAE-68F8-C3E1-2CA7-D72A70544091}"/>
              </a:ext>
            </a:extLst>
          </p:cNvPr>
          <p:cNvGrpSpPr/>
          <p:nvPr/>
        </p:nvGrpSpPr>
        <p:grpSpPr>
          <a:xfrm>
            <a:off x="3354288" y="1021334"/>
            <a:ext cx="934941" cy="585308"/>
            <a:chOff x="5000760" y="757760"/>
            <a:chExt cx="1513303" cy="947385"/>
          </a:xfrm>
        </p:grpSpPr>
        <p:pic>
          <p:nvPicPr>
            <p:cNvPr id="1067" name="Picture 1066" descr="A multicolored map of a city&#10;&#10;Description automatically generated">
              <a:extLst>
                <a:ext uri="{FF2B5EF4-FFF2-40B4-BE49-F238E27FC236}">
                  <a16:creationId xmlns:a16="http://schemas.microsoft.com/office/drawing/2014/main" id="{38CC8C5D-23CF-2864-A4FD-9A388FB47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055" t="6460" r="2618" b="10399"/>
            <a:stretch/>
          </p:blipFill>
          <p:spPr>
            <a:xfrm>
              <a:off x="5000760" y="957479"/>
              <a:ext cx="1513303" cy="747666"/>
            </a:xfrm>
            <a:prstGeom prst="rect">
              <a:avLst/>
            </a:prstGeom>
          </p:spPr>
        </p:pic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5B40C8BB-A559-AD74-7116-9D7F1FA3D1FD}"/>
                </a:ext>
              </a:extLst>
            </p:cNvPr>
            <p:cNvSpPr txBox="1"/>
            <p:nvPr/>
          </p:nvSpPr>
          <p:spPr>
            <a:xfrm>
              <a:off x="5324318" y="757760"/>
              <a:ext cx="1047413" cy="273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/>
                <a:t>Surf-</a:t>
              </a:r>
              <a:r>
                <a:rPr lang="en-US" sz="500" dirty="0" err="1"/>
                <a:t>NeRF</a:t>
              </a:r>
              <a:endParaRPr lang="en-US" sz="500" dirty="0"/>
            </a:p>
          </p:txBody>
        </p:sp>
      </p:grp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6FD3D43B-1BD9-764F-65F9-6AC4BF014D12}"/>
              </a:ext>
            </a:extLst>
          </p:cNvPr>
          <p:cNvGrpSpPr/>
          <p:nvPr/>
        </p:nvGrpSpPr>
        <p:grpSpPr>
          <a:xfrm>
            <a:off x="2639937" y="2722654"/>
            <a:ext cx="1158055" cy="976597"/>
            <a:chOff x="3844505" y="3511530"/>
            <a:chExt cx="1874437" cy="1580728"/>
          </a:xfrm>
        </p:grpSpPr>
        <p:pic>
          <p:nvPicPr>
            <p:cNvPr id="1074" name="Picture 1073" descr="A colorful cube with a white background&#10;&#10;Description automatically generated">
              <a:extLst>
                <a:ext uri="{FF2B5EF4-FFF2-40B4-BE49-F238E27FC236}">
                  <a16:creationId xmlns:a16="http://schemas.microsoft.com/office/drawing/2014/main" id="{7CD6CB50-F699-AC64-70C5-97FEC6400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1263" r="20776"/>
            <a:stretch/>
          </p:blipFill>
          <p:spPr>
            <a:xfrm>
              <a:off x="3844505" y="3858902"/>
              <a:ext cx="558932" cy="540538"/>
            </a:xfrm>
            <a:prstGeom prst="rect">
              <a:avLst/>
            </a:prstGeom>
          </p:spPr>
        </p:pic>
        <p:pic>
          <p:nvPicPr>
            <p:cNvPr id="1077" name="Google Shape;81;p13">
              <a:extLst>
                <a:ext uri="{FF2B5EF4-FFF2-40B4-BE49-F238E27FC236}">
                  <a16:creationId xmlns:a16="http://schemas.microsoft.com/office/drawing/2014/main" id="{270C9814-F8AF-1579-2B6F-39DD5454687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421677" y="4052193"/>
              <a:ext cx="673763" cy="555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0" name="Google Shape;81;p13">
              <a:extLst>
                <a:ext uri="{FF2B5EF4-FFF2-40B4-BE49-F238E27FC236}">
                  <a16:creationId xmlns:a16="http://schemas.microsoft.com/office/drawing/2014/main" id="{34D44F66-4975-75C2-7E9E-CA85A10D284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4854553" y="4551719"/>
              <a:ext cx="540539" cy="540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2" name="Picture 1081" descr="A close-up of a blue and white object&#10;&#10;Description automatically generated">
              <a:extLst>
                <a:ext uri="{FF2B5EF4-FFF2-40B4-BE49-F238E27FC236}">
                  <a16:creationId xmlns:a16="http://schemas.microsoft.com/office/drawing/2014/main" id="{56F8D0BA-AF34-9C89-0460-6A27DDB46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27" r="2617"/>
            <a:stretch/>
          </p:blipFill>
          <p:spPr>
            <a:xfrm>
              <a:off x="3869574" y="4540004"/>
              <a:ext cx="918101" cy="540834"/>
            </a:xfrm>
            <a:prstGeom prst="rect">
              <a:avLst/>
            </a:prstGeom>
          </p:spPr>
        </p:pic>
        <p:pic>
          <p:nvPicPr>
            <p:cNvPr id="1084" name="Picture 1083" descr="A cube with a colorful pattern&#10;&#10;Description automatically generated with medium confidence">
              <a:extLst>
                <a:ext uri="{FF2B5EF4-FFF2-40B4-BE49-F238E27FC236}">
                  <a16:creationId xmlns:a16="http://schemas.microsoft.com/office/drawing/2014/main" id="{F2CA5A9E-F029-214E-5F24-CD0A8B3F1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9986" t="410" r="20305"/>
            <a:stretch/>
          </p:blipFill>
          <p:spPr>
            <a:xfrm>
              <a:off x="4637239" y="3511530"/>
              <a:ext cx="578150" cy="540538"/>
            </a:xfrm>
            <a:prstGeom prst="rect">
              <a:avLst/>
            </a:prstGeom>
          </p:spPr>
        </p:pic>
        <p:pic>
          <p:nvPicPr>
            <p:cNvPr id="1091" name="Picture 1090" descr="A colorful background with a red circle&#10;&#10;Description automatically generated">
              <a:extLst>
                <a:ext uri="{FF2B5EF4-FFF2-40B4-BE49-F238E27FC236}">
                  <a16:creationId xmlns:a16="http://schemas.microsoft.com/office/drawing/2014/main" id="{78F9E91C-174A-99FE-E928-D339B5CF4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1477" t="8066" r="21855" b="7556"/>
            <a:stretch/>
          </p:blipFill>
          <p:spPr>
            <a:xfrm>
              <a:off x="5178403" y="4063991"/>
              <a:ext cx="540539" cy="451156"/>
            </a:xfrm>
            <a:prstGeom prst="rect">
              <a:avLst/>
            </a:prstGeom>
          </p:spPr>
        </p:pic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7426DEF3-7B2D-F9C6-03BA-53599C92F833}"/>
              </a:ext>
            </a:extLst>
          </p:cNvPr>
          <p:cNvGrpSpPr/>
          <p:nvPr/>
        </p:nvGrpSpPr>
        <p:grpSpPr>
          <a:xfrm>
            <a:off x="4619814" y="1647644"/>
            <a:ext cx="568419" cy="419455"/>
            <a:chOff x="7106300" y="1771510"/>
            <a:chExt cx="920048" cy="678934"/>
          </a:xfrm>
        </p:grpSpPr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3613D0CF-DA95-A588-8563-0622796C99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592528" y="2221844"/>
              <a:ext cx="1" cy="228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86" name="Picture 20">
              <a:extLst>
                <a:ext uri="{FF2B5EF4-FFF2-40B4-BE49-F238E27FC236}">
                  <a16:creationId xmlns:a16="http://schemas.microsoft.com/office/drawing/2014/main" id="{B180A820-95BB-3D2A-E647-5A44A17F1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6300" y="1771510"/>
              <a:ext cx="920048" cy="45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69F539-8310-C7F6-8231-F4016A80F1BF}"/>
              </a:ext>
            </a:extLst>
          </p:cNvPr>
          <p:cNvGrpSpPr/>
          <p:nvPr/>
        </p:nvGrpSpPr>
        <p:grpSpPr>
          <a:xfrm>
            <a:off x="4522572" y="1069282"/>
            <a:ext cx="762901" cy="576983"/>
            <a:chOff x="4543568" y="1060196"/>
            <a:chExt cx="762901" cy="576983"/>
          </a:xfrm>
        </p:grpSpPr>
        <p:pic>
          <p:nvPicPr>
            <p:cNvPr id="1094" name="Picture 1093">
              <a:extLst>
                <a:ext uri="{FF2B5EF4-FFF2-40B4-BE49-F238E27FC236}">
                  <a16:creationId xmlns:a16="http://schemas.microsoft.com/office/drawing/2014/main" id="{A6F26D88-BBB6-B850-4D07-6567AFC32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43568" y="1060196"/>
              <a:ext cx="753289" cy="5517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F86DA485-E367-A8A0-7916-80A041E725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97200" y="1411207"/>
              <a:ext cx="409269" cy="225972"/>
              <a:chOff x="8303225" y="1814295"/>
              <a:chExt cx="822434" cy="454095"/>
            </a:xfrm>
          </p:grpSpPr>
          <p:pic>
            <p:nvPicPr>
              <p:cNvPr id="1096" name="Picture 1095">
                <a:extLst>
                  <a:ext uri="{FF2B5EF4-FFF2-40B4-BE49-F238E27FC236}">
                    <a16:creationId xmlns:a16="http://schemas.microsoft.com/office/drawing/2014/main" id="{E577B858-773B-94C3-D82C-9E9AA3FD6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03225" y="1814295"/>
                <a:ext cx="454095" cy="454095"/>
              </a:xfrm>
              <a:prstGeom prst="rect">
                <a:avLst/>
              </a:prstGeom>
            </p:spPr>
          </p:pic>
          <p:pic>
            <p:nvPicPr>
              <p:cNvPr id="1097" name="Picture 1096">
                <a:extLst>
                  <a:ext uri="{FF2B5EF4-FFF2-40B4-BE49-F238E27FC236}">
                    <a16:creationId xmlns:a16="http://schemas.microsoft.com/office/drawing/2014/main" id="{8C01741F-03D4-064E-B9CB-D7E2A8052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57320" y="1869001"/>
                <a:ext cx="368339" cy="368339"/>
              </a:xfrm>
              <a:prstGeom prst="rect">
                <a:avLst/>
              </a:prstGeom>
            </p:spPr>
          </p:pic>
          <p:pic>
            <p:nvPicPr>
              <p:cNvPr id="1099" name="Picture 22" descr="Generated by DALL·E">
                <a:extLst>
                  <a:ext uri="{FF2B5EF4-FFF2-40B4-BE49-F238E27FC236}">
                    <a16:creationId xmlns:a16="http://schemas.microsoft.com/office/drawing/2014/main" id="{039736AA-E4CE-B67E-8136-E8562D36C6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9571" y="1940080"/>
                <a:ext cx="234945" cy="234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E2FC1349-AC37-74DB-E709-396D4C012009}"/>
              </a:ext>
            </a:extLst>
          </p:cNvPr>
          <p:cNvGrpSpPr/>
          <p:nvPr/>
        </p:nvGrpSpPr>
        <p:grpSpPr>
          <a:xfrm>
            <a:off x="569447" y="1643795"/>
            <a:ext cx="1274168" cy="424671"/>
            <a:chOff x="425618" y="1765281"/>
            <a:chExt cx="2062378" cy="68737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2FF04FE-F71A-8AED-4E5F-0E35E6FC93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11806" y="2224057"/>
              <a:ext cx="3179" cy="228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104" name="Picture 4">
              <a:extLst>
                <a:ext uri="{FF2B5EF4-FFF2-40B4-BE49-F238E27FC236}">
                  <a16:creationId xmlns:a16="http://schemas.microsoft.com/office/drawing/2014/main" id="{7BB2D90E-4D84-01A8-4B3F-E794E5FE9F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/>
            <a:srcRect l="359" r="-2079"/>
            <a:stretch/>
          </p:blipFill>
          <p:spPr bwMode="auto">
            <a:xfrm>
              <a:off x="425618" y="1765281"/>
              <a:ext cx="2062378" cy="495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21BB6C-EFFD-7A71-9E4B-AF837AD5CDA1}"/>
              </a:ext>
            </a:extLst>
          </p:cNvPr>
          <p:cNvGrpSpPr/>
          <p:nvPr/>
        </p:nvGrpSpPr>
        <p:grpSpPr>
          <a:xfrm>
            <a:off x="765736" y="1965228"/>
            <a:ext cx="5359683" cy="432868"/>
            <a:chOff x="765736" y="1965228"/>
            <a:chExt cx="5359683" cy="43286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9BFBFC5-8028-3E65-CBA2-500C1B748BD4}"/>
                </a:ext>
              </a:extLst>
            </p:cNvPr>
            <p:cNvGrpSpPr/>
            <p:nvPr/>
          </p:nvGrpSpPr>
          <p:grpSpPr>
            <a:xfrm>
              <a:off x="765736" y="1965228"/>
              <a:ext cx="5359683" cy="432868"/>
              <a:chOff x="1014761" y="2285555"/>
              <a:chExt cx="8675230" cy="700644"/>
            </a:xfrm>
            <a:solidFill>
              <a:srgbClr val="C6E6E9"/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7A5C852-7D1E-50EB-CC18-741D0157A75A}"/>
                  </a:ext>
                </a:extLst>
              </p:cNvPr>
              <p:cNvSpPr/>
              <p:nvPr/>
            </p:nvSpPr>
            <p:spPr bwMode="auto">
              <a:xfrm>
                <a:off x="1335737" y="2452722"/>
                <a:ext cx="98882" cy="367633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effectLst/>
                  <a:latin typeface="Arial" charset="0"/>
                  <a:ea typeface="ＭＳ Ｐゴシック" pitchFamily="80" charset="-128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AB0730-1E01-58A9-34BC-D740ACA0A423}"/>
                  </a:ext>
                </a:extLst>
              </p:cNvPr>
              <p:cNvSpPr/>
              <p:nvPr/>
            </p:nvSpPr>
            <p:spPr bwMode="auto">
              <a:xfrm>
                <a:off x="1216599" y="2458667"/>
                <a:ext cx="73152" cy="36108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effectLst/>
                  <a:latin typeface="Arial" charset="0"/>
                  <a:ea typeface="ＭＳ Ｐゴシック" pitchFamily="80" charset="-12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E8DBC22-4C2C-D898-6DE1-37469F50DF30}"/>
                  </a:ext>
                </a:extLst>
              </p:cNvPr>
              <p:cNvSpPr/>
              <p:nvPr/>
            </p:nvSpPr>
            <p:spPr bwMode="auto">
              <a:xfrm>
                <a:off x="1116550" y="2456996"/>
                <a:ext cx="45719" cy="36108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effectLst/>
                  <a:latin typeface="Arial" charset="0"/>
                  <a:ea typeface="ＭＳ Ｐゴシック" pitchFamily="80" charset="-12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CF471F-2D73-6B7F-9938-69496DB787D1}"/>
                  </a:ext>
                </a:extLst>
              </p:cNvPr>
              <p:cNvSpPr/>
              <p:nvPr/>
            </p:nvSpPr>
            <p:spPr bwMode="auto">
              <a:xfrm>
                <a:off x="1014761" y="2456996"/>
                <a:ext cx="36576" cy="36108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effectLst/>
                  <a:latin typeface="Arial" charset="0"/>
                  <a:ea typeface="ＭＳ Ｐゴシック" pitchFamily="80" charset="-128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4F182AC-8160-3C00-860B-10CC44C4C2CF}"/>
                  </a:ext>
                </a:extLst>
              </p:cNvPr>
              <p:cNvSpPr/>
              <p:nvPr/>
            </p:nvSpPr>
            <p:spPr bwMode="auto">
              <a:xfrm>
                <a:off x="1432398" y="2452997"/>
                <a:ext cx="731520" cy="36576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ＭＳ Ｐゴシック" pitchFamily="80" charset="-128"/>
                  </a:rPr>
                  <a:t>2014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5DB5E2C-CA68-91BB-1168-A6322BF99753}"/>
                  </a:ext>
                </a:extLst>
              </p:cNvPr>
              <p:cNvSpPr/>
              <p:nvPr/>
            </p:nvSpPr>
            <p:spPr bwMode="auto">
              <a:xfrm>
                <a:off x="2164161" y="2452997"/>
                <a:ext cx="731520" cy="36576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ＭＳ Ｐゴシック" pitchFamily="80" charset="-128"/>
                  </a:rPr>
                  <a:t>2015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8BE5FC6-3A20-27EE-A2E2-68531AC9B885}"/>
                  </a:ext>
                </a:extLst>
              </p:cNvPr>
              <p:cNvSpPr/>
              <p:nvPr/>
            </p:nvSpPr>
            <p:spPr bwMode="auto">
              <a:xfrm>
                <a:off x="2895438" y="2452997"/>
                <a:ext cx="731520" cy="36576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ＭＳ Ｐゴシック" pitchFamily="80" charset="-128"/>
                  </a:rPr>
                  <a:t>2016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3DFED3A-DE0E-4109-577B-87F3CA485EAD}"/>
                  </a:ext>
                </a:extLst>
              </p:cNvPr>
              <p:cNvSpPr/>
              <p:nvPr/>
            </p:nvSpPr>
            <p:spPr bwMode="auto">
              <a:xfrm>
                <a:off x="3626715" y="2452997"/>
                <a:ext cx="731520" cy="36576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ＭＳ Ｐゴシック" pitchFamily="80" charset="-128"/>
                  </a:rPr>
                  <a:t>2017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CE8AB30-C5C1-74AE-5ABF-632FB35F31FD}"/>
                  </a:ext>
                </a:extLst>
              </p:cNvPr>
              <p:cNvSpPr/>
              <p:nvPr/>
            </p:nvSpPr>
            <p:spPr bwMode="auto">
              <a:xfrm>
                <a:off x="4357993" y="2449292"/>
                <a:ext cx="731521" cy="37001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ＭＳ Ｐゴシック" pitchFamily="80" charset="-128"/>
                  </a:rPr>
                  <a:t>2018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049FFE0-EBE7-9A8C-5BF7-FEF82335E596}"/>
                  </a:ext>
                </a:extLst>
              </p:cNvPr>
              <p:cNvSpPr/>
              <p:nvPr/>
            </p:nvSpPr>
            <p:spPr bwMode="auto">
              <a:xfrm>
                <a:off x="5089269" y="2452997"/>
                <a:ext cx="731520" cy="36576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ＭＳ Ｐゴシック" pitchFamily="80" charset="-128"/>
                  </a:rPr>
                  <a:t>2019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766F095-1C9C-250B-D5A3-297061297DB2}"/>
                  </a:ext>
                </a:extLst>
              </p:cNvPr>
              <p:cNvSpPr/>
              <p:nvPr/>
            </p:nvSpPr>
            <p:spPr bwMode="auto">
              <a:xfrm>
                <a:off x="5820303" y="2452997"/>
                <a:ext cx="731520" cy="36576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ＭＳ Ｐゴシック" pitchFamily="80" charset="-128"/>
                  </a:rPr>
                  <a:t>2020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5B5BAF6-40FB-E0C8-60FA-D3FDB91DB385}"/>
                  </a:ext>
                </a:extLst>
              </p:cNvPr>
              <p:cNvSpPr/>
              <p:nvPr/>
            </p:nvSpPr>
            <p:spPr bwMode="auto">
              <a:xfrm>
                <a:off x="6551580" y="2452997"/>
                <a:ext cx="731520" cy="36576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ＭＳ Ｐゴシック" pitchFamily="80" charset="-128"/>
                  </a:rPr>
                  <a:t>2021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EB29F27-C7C7-E85C-A7E7-A5F374679E59}"/>
                  </a:ext>
                </a:extLst>
              </p:cNvPr>
              <p:cNvSpPr/>
              <p:nvPr/>
            </p:nvSpPr>
            <p:spPr bwMode="auto">
              <a:xfrm>
                <a:off x="7270784" y="2452997"/>
                <a:ext cx="731520" cy="36576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ＭＳ Ｐゴシック" pitchFamily="80" charset="-128"/>
                  </a:rPr>
                  <a:t>2022</a:t>
                </a:r>
              </a:p>
            </p:txBody>
          </p:sp>
          <p:sp>
            <p:nvSpPr>
              <p:cNvPr id="57" name="Right Arrow 56">
                <a:extLst>
                  <a:ext uri="{FF2B5EF4-FFF2-40B4-BE49-F238E27FC236}">
                    <a16:creationId xmlns:a16="http://schemas.microsoft.com/office/drawing/2014/main" id="{5A3DBD5A-9BD9-AD73-A743-8750DAED24EA}"/>
                  </a:ext>
                </a:extLst>
              </p:cNvPr>
              <p:cNvSpPr/>
              <p:nvPr/>
            </p:nvSpPr>
            <p:spPr bwMode="auto">
              <a:xfrm>
                <a:off x="8732074" y="2285555"/>
                <a:ext cx="957917" cy="700644"/>
              </a:xfrm>
              <a:prstGeom prst="rightArrow">
                <a:avLst>
                  <a:gd name="adj1" fmla="val 51813"/>
                  <a:gd name="adj2" fmla="val 50000"/>
                </a:avLst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ＭＳ Ｐゴシック" pitchFamily="80" charset="-128"/>
                  </a:rPr>
                  <a:t>2024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9516C8-7D34-BE82-184D-647361CD8B8E}"/>
                </a:ext>
              </a:extLst>
            </p:cNvPr>
            <p:cNvSpPr/>
            <p:nvPr/>
          </p:nvSpPr>
          <p:spPr bwMode="auto">
            <a:xfrm>
              <a:off x="5081744" y="2067739"/>
              <a:ext cx="451944" cy="225972"/>
            </a:xfrm>
            <a:prstGeom prst="rect">
              <a:avLst/>
            </a:prstGeom>
            <a:solidFill>
              <a:srgbClr val="C6E6E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>
                  <a:ln>
                    <a:noFill/>
                  </a:ln>
                  <a:effectLst/>
                  <a:latin typeface="Arial" charset="0"/>
                  <a:ea typeface="ＭＳ Ｐゴシック" pitchFamily="80" charset="-128"/>
                </a:rPr>
                <a:t>2023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9716D4-314B-3CD9-B24E-63248762EE77}"/>
              </a:ext>
            </a:extLst>
          </p:cNvPr>
          <p:cNvGrpSpPr/>
          <p:nvPr/>
        </p:nvGrpSpPr>
        <p:grpSpPr>
          <a:xfrm>
            <a:off x="5313978" y="1587927"/>
            <a:ext cx="635182" cy="479172"/>
            <a:chOff x="5313978" y="1587927"/>
            <a:chExt cx="635182" cy="4791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61CAEE-42B4-B96B-49BE-C17FDF22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313978" y="1587927"/>
              <a:ext cx="635182" cy="35729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297D92-4143-C5E0-77E9-C385A951B3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31569" y="1925867"/>
              <a:ext cx="1" cy="1412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4C4D20-048B-16E4-E9BC-BBF3035A6D98}"/>
              </a:ext>
            </a:extLst>
          </p:cNvPr>
          <p:cNvGrpSpPr/>
          <p:nvPr/>
        </p:nvGrpSpPr>
        <p:grpSpPr>
          <a:xfrm>
            <a:off x="5339420" y="1155696"/>
            <a:ext cx="580143" cy="556818"/>
            <a:chOff x="5339420" y="1155696"/>
            <a:chExt cx="580143" cy="55681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5EADDB-0F4D-4E0B-8196-700E79A7C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393369" y="1240267"/>
              <a:ext cx="472247" cy="47224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60E63A-F6DF-3AC4-FCE3-88CCC8389677}"/>
                </a:ext>
              </a:extLst>
            </p:cNvPr>
            <p:cNvSpPr txBox="1"/>
            <p:nvPr/>
          </p:nvSpPr>
          <p:spPr>
            <a:xfrm>
              <a:off x="5339420" y="1155696"/>
              <a:ext cx="5801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/>
                <a:t>VPG Algorithms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2749807"/>
      </p:ext>
    </p:extLst>
  </p:cSld>
  <p:clrMapOvr>
    <a:masterClrMapping/>
  </p:clrMapOvr>
</p:sld>
</file>

<file path=ppt/theme/theme1.xml><?xml version="1.0" encoding="utf-8"?>
<a:theme xmlns:a="http://schemas.openxmlformats.org/drawingml/2006/main" name="Without blue ban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B14FA739404C4C88339245665DF4E3" ma:contentTypeVersion="8" ma:contentTypeDescription="Create a new document." ma:contentTypeScope="" ma:versionID="247aaf519e14abf9f372e3ee9ed11828">
  <xsd:schema xmlns:xsd="http://www.w3.org/2001/XMLSchema" xmlns:xs="http://www.w3.org/2001/XMLSchema" xmlns:p="http://schemas.microsoft.com/office/2006/metadata/properties" xmlns:ns2="db962d0c-5ba1-488e-9617-42eb96731c2f" xmlns:ns3="8840c030-5dde-41b3-9ddd-06e8e0ef51bc" targetNamespace="http://schemas.microsoft.com/office/2006/metadata/properties" ma:root="true" ma:fieldsID="ee35eff953b650d5914e462e8b155702" ns2:_="" ns3:_="">
    <xsd:import namespace="db962d0c-5ba1-488e-9617-42eb96731c2f"/>
    <xsd:import namespace="8840c030-5dde-41b3-9ddd-06e8e0ef51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962d0c-5ba1-488e-9617-42eb96731c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40c030-5dde-41b3-9ddd-06e8e0ef51b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FA4D1A-00BC-4F46-AA03-FF605C51BE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962d0c-5ba1-488e-9617-42eb96731c2f"/>
    <ds:schemaRef ds:uri="8840c030-5dde-41b3-9ddd-06e8e0ef51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14BE1A-A2C4-4862-8AD0-8BDC37D6A979}">
  <ds:schemaRefs>
    <ds:schemaRef ds:uri="8840c030-5dde-41b3-9ddd-06e8e0ef51bc"/>
    <ds:schemaRef ds:uri="db962d0c-5ba1-488e-9617-42eb96731c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F3348E-F4F4-4BE8-8083-AA7D450E2F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15683</TotalTime>
  <Words>14</Words>
  <Application>Microsoft Macintosh PowerPoint</Application>
  <PresentationFormat>On-screen Show (16:9)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Wingdings</vt:lpstr>
      <vt:lpstr>Without blue banner</vt:lpstr>
      <vt:lpstr>PowerPoint Presentation</vt:lpstr>
    </vt:vector>
  </TitlesOfParts>
  <Company>Bill Seymore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Sergio Fraile</dc:creator>
  <cp:lastModifiedBy>m26392</cp:lastModifiedBy>
  <cp:revision>458</cp:revision>
  <cp:lastPrinted>2018-09-25T14:02:34Z</cp:lastPrinted>
  <dcterms:modified xsi:type="dcterms:W3CDTF">2024-04-20T17:55:58Z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0x010100E8B14FA739404C4C88339245665DF4E3</vt:lpwstr>
  </property>
</Properties>
</file>